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37D8E54-BA37-4C1D-B9BB-FF1DEA02B382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3605B46-077B-4FD8-A282-DEA79C4686D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ravel-in-time.org/istoriya-izobreteniy/istoriya-knigi-ot-drevnosti-do-nashih-dney/" TargetMode="External"/><Relationship Id="rId2" Type="http://schemas.openxmlformats.org/officeDocument/2006/relationships/hyperlink" Target="http://drukarstvo.com/ru/istoriya-sozdaniya-knigi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zelena11.blogspot.com/2013/09/blog-post_30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54868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МБУ «ЦБС Верхнеуслонского муниципального района»</a:t>
            </a:r>
          </a:p>
          <a:p>
            <a:pPr algn="ctr"/>
            <a:r>
              <a:rPr lang="ru-RU" dirty="0" smtClean="0"/>
              <a:t>Центральная районная библиотека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119501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20260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ПОХВАЛА КНИГЕ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270892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ЭЛЕКТРОННАЯ ПРЕЗЕНТАЦИЯ КО ДНЮ БИБЛИОТЕК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428873" y="5912546"/>
            <a:ext cx="250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. Верхний Услон, 2021</a:t>
            </a:r>
            <a:endParaRPr lang="ru-RU" dirty="0"/>
          </a:p>
        </p:txBody>
      </p:sp>
      <p:pic>
        <p:nvPicPr>
          <p:cNvPr id="1026" name="Picture 2" descr="C:\Users\User\Desktop\166820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72" y="3789040"/>
            <a:ext cx="226954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69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62" y="900243"/>
            <a:ext cx="3135266" cy="209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839774"/>
            <a:ext cx="4211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Теперь </a:t>
            </a:r>
            <a:r>
              <a:rPr lang="ru-RU" dirty="0"/>
              <a:t>для изготовления книг используются современные скоростные печатные машины, которые печатают со скоростью до 15 000 оттисков в час. Используются поточные линии, которые без вмешательства человека изготавливают обложки и прикрепляют их к книжному блоку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284984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Как видите, история книги очень длинная, поэтому берегите и любите книгу. Она этого достойна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09255"/>
            <a:ext cx="3618148" cy="241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39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Важность </a:t>
            </a:r>
            <a:r>
              <a:rPr lang="ru-RU" b="1" dirty="0"/>
              <a:t>чтения обусловлена тем, что оно развивает мышление, обогащает людей знаниями, помогает поддерживать активность ума. Из книг можно почерпнуть разнообразную информацию, которую нельзя найти больше нигде.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94304"/>
            <a:ext cx="5993904" cy="459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 важности чтения…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0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16" y="984955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Царство книг и храм знаний – это конечно библиотеки!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1556792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27 мая – общероссийский день библиотек. </a:t>
            </a:r>
          </a:p>
          <a:p>
            <a:pPr algn="just"/>
            <a:r>
              <a:rPr lang="ru-RU" dirty="0" smtClean="0"/>
              <a:t>   Сегодня </a:t>
            </a:r>
            <a:r>
              <a:rPr lang="ru-RU" dirty="0"/>
              <a:t>Россия, как одна из самых читающих стран, в которой находится более 150000 библиотек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Общественные Библиотеки, а также частные собрания книг составляют книжную сокровищницу страны.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42" y="3140968"/>
            <a:ext cx="51435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Дом для книги…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8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5759" y="2929848"/>
            <a:ext cx="2898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С </a:t>
            </a:r>
            <a:r>
              <a:rPr lang="ru-RU" dirty="0"/>
              <a:t>появлением сетевых технологий, библиотеки утрачивают свою былую мощь. Любую книгу можно скачать с Интернета.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629303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Библиотекарь</a:t>
            </a:r>
            <a:r>
              <a:rPr lang="ru-RU" dirty="0"/>
              <a:t>, бережно относящийся к вверенному ему материалу, сохраняет достояние нации, плоды человеческого гения, сконцентрированные в книжных изданиях.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4779576"/>
            <a:ext cx="3851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Но люди </a:t>
            </a:r>
            <a:r>
              <a:rPr lang="ru-RU" dirty="0"/>
              <a:t>не прекращают посещение привычной книжной обители. Крупнейшие библиотеки и сегодня востребованы и любимы народом.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02" y="600142"/>
            <a:ext cx="2284090" cy="197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78831"/>
            <a:ext cx="3707904" cy="1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1" y="4675238"/>
            <a:ext cx="2437711" cy="15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8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t="6574" r="5698" b="17859"/>
          <a:stretch/>
        </p:blipFill>
        <p:spPr bwMode="auto">
          <a:xfrm>
            <a:off x="476045" y="678872"/>
            <a:ext cx="8272419" cy="509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9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73334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Использованный материал: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818" y="1628800"/>
            <a:ext cx="6336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Книги, открывающие мир/ сост. Б. Г. Володин.- Москва; Книга, 1984.- 334 с., ил. – (Судьбы книг)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Рат</a:t>
            </a:r>
            <a:r>
              <a:rPr lang="ru-RU" dirty="0" smtClean="0"/>
              <a:t>-Вег Иштван</a:t>
            </a:r>
          </a:p>
          <a:p>
            <a:r>
              <a:rPr lang="ru-RU" dirty="0"/>
              <a:t> </a:t>
            </a:r>
            <a:r>
              <a:rPr lang="ru-RU" dirty="0" smtClean="0"/>
              <a:t>         Комедия книги: Пер. </a:t>
            </a:r>
            <a:r>
              <a:rPr lang="ru-RU" dirty="0" err="1" smtClean="0"/>
              <a:t>свенг</a:t>
            </a:r>
            <a:r>
              <a:rPr lang="ru-RU" dirty="0" smtClean="0"/>
              <a:t>. – 2-изд. – Москва; Книга, </a:t>
            </a:r>
          </a:p>
          <a:p>
            <a:r>
              <a:rPr lang="ru-RU" dirty="0"/>
              <a:t> </a:t>
            </a:r>
            <a:r>
              <a:rPr lang="ru-RU" dirty="0" smtClean="0"/>
              <a:t>         1987г. – 542с.</a:t>
            </a:r>
          </a:p>
          <a:p>
            <a:r>
              <a:rPr lang="ru-RU" dirty="0" smtClean="0"/>
              <a:t>Материал из Интернета: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://drukarstvo.com/ru/istoriya-sozdaniya-knigi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https://travel-in-time.org/istoriya-izobreteniy/istoriya-knigi-ot-drevnosti-do-nashih-dney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zelena11.blogspot.com/2013/09/blog-post_30.html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530120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 ведущий библиотекарь Хасанова Г.В.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04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08720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/>
              <a:t>       «Книги – это корабли мысли, странствующие по волнам времени и бережно несущие свой драгоценный груз от поколения к поколению»          </a:t>
            </a:r>
          </a:p>
          <a:p>
            <a:pPr algn="just"/>
            <a:r>
              <a:rPr lang="ru-RU" sz="3600" dirty="0"/>
              <a:t> </a:t>
            </a:r>
            <a:r>
              <a:rPr lang="ru-RU" sz="3600" dirty="0" smtClean="0"/>
              <a:t>                             Френсис Бэкон                                                                                                         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65" y="4487802"/>
            <a:ext cx="3128909" cy="2085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0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06519"/>
            <a:ext cx="72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За период своей истории книги прошли длинный путь развития: от глиняных табличек Вавилона и Шумера, до египетских папирусов, через пергаментные книги средних веков и такие привычные нам книги из бумаги до современных электронных книг.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10" y="2497611"/>
            <a:ext cx="2664296" cy="131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21" y="2308985"/>
            <a:ext cx="1796695" cy="169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/>
          <a:stretch/>
        </p:blipFill>
        <p:spPr bwMode="auto">
          <a:xfrm>
            <a:off x="6129552" y="2401562"/>
            <a:ext cx="2129141" cy="14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9" y="4395715"/>
            <a:ext cx="2083110" cy="12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32" y="4302048"/>
            <a:ext cx="2075335" cy="144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36" y="4335299"/>
            <a:ext cx="1959174" cy="130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32655"/>
            <a:ext cx="3672408" cy="37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Из истории происхождения…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6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2" y="760745"/>
            <a:ext cx="3470798" cy="177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631762"/>
            <a:ext cx="43276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Исторические </a:t>
            </a:r>
            <a:r>
              <a:rPr lang="ru-RU" dirty="0"/>
              <a:t>раскопки и открытия показывают, что история создания книги начинается с тех пор, когда первые люди оставляли информацию в виде надписей на камнях и стенах пещер. На них отражались впечатлениях людей от наблюдения окружающего мира</a:t>
            </a:r>
            <a:r>
              <a:rPr lang="ru-RU" dirty="0" smtClean="0"/>
              <a:t>.  </a:t>
            </a:r>
            <a:endParaRPr lang="ru-RU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8411" y="2856617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Жители </a:t>
            </a:r>
            <a:r>
              <a:rPr lang="ru-RU" dirty="0"/>
              <a:t>северных стран оставляли послание другим поколением на костях животных, а китайцы – на шелк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C:\Users\User\Desktop\img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08" y="2663087"/>
            <a:ext cx="3438977" cy="18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23213" r="16545" b="21926"/>
          <a:stretch/>
        </p:blipFill>
        <p:spPr bwMode="auto">
          <a:xfrm>
            <a:off x="978411" y="4374508"/>
            <a:ext cx="2812853" cy="175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User\Desktop\7f9dab33d627c96821f746741ebdb949--chinese-writing-pre-histo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18" y="4761139"/>
            <a:ext cx="2939755" cy="13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9" y="696764"/>
            <a:ext cx="356997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764704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История </a:t>
            </a:r>
            <a:r>
              <a:rPr lang="ru-RU" dirty="0"/>
              <a:t>возникновения книги продолжается у древних египтян, которые фиксировали свои надписи на прообразе привычной нам бумаги – папируса. Процесс изготовления организовывали жрецы, и они же держали секрет создания папируса в тайне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73702" y="3284984"/>
            <a:ext cx="41220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Изготовляли </a:t>
            </a:r>
            <a:r>
              <a:rPr lang="ru-RU" dirty="0"/>
              <a:t>египтяне этот </a:t>
            </a:r>
            <a:r>
              <a:rPr lang="ru-RU" dirty="0" smtClean="0"/>
              <a:t>материал из </a:t>
            </a:r>
            <a:r>
              <a:rPr lang="ru-RU" dirty="0"/>
              <a:t>стебля растения – </a:t>
            </a:r>
            <a:r>
              <a:rPr lang="ru-RU" dirty="0" smtClean="0"/>
              <a:t>папируса. Стебель </a:t>
            </a:r>
            <a:r>
              <a:rPr lang="ru-RU" dirty="0"/>
              <a:t>растения хорошо </a:t>
            </a:r>
            <a:r>
              <a:rPr lang="ru-RU" dirty="0" smtClean="0"/>
              <a:t>подходил </a:t>
            </a:r>
            <a:r>
              <a:rPr lang="ru-RU" dirty="0"/>
              <a:t>для создания бумаги, ведь </a:t>
            </a:r>
            <a:r>
              <a:rPr lang="ru-RU" dirty="0" smtClean="0"/>
              <a:t>был </a:t>
            </a:r>
            <a:r>
              <a:rPr lang="ru-RU" dirty="0"/>
              <a:t>гибким и прочным.</a:t>
            </a:r>
          </a:p>
          <a:p>
            <a:pPr algn="just"/>
            <a:r>
              <a:rPr lang="ru-RU" dirty="0"/>
              <a:t>В результате </a:t>
            </a:r>
            <a:r>
              <a:rPr lang="ru-RU" dirty="0" smtClean="0"/>
              <a:t>длительной обработки получали </a:t>
            </a:r>
            <a:r>
              <a:rPr lang="ru-RU" dirty="0"/>
              <a:t>достаточно прочное и тонкое полотно, на котором можно было писать.</a:t>
            </a:r>
          </a:p>
          <a:p>
            <a:pPr algn="just"/>
            <a:r>
              <a:rPr lang="ru-RU" dirty="0" smtClean="0"/>
              <a:t>Из Египта папирус массово продавали в другие страны.</a:t>
            </a:r>
            <a:endParaRPr lang="ru-RU" dirty="0"/>
          </a:p>
        </p:txBody>
      </p:sp>
      <p:pic>
        <p:nvPicPr>
          <p:cNvPr id="4" name="Picture 2" descr="C:\Users\User\Desktop\img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850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1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50" y="726341"/>
            <a:ext cx="3250410" cy="215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991507"/>
            <a:ext cx="3749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В </a:t>
            </a:r>
            <a:r>
              <a:rPr lang="ru-RU" dirty="0"/>
              <a:t>античные времена, в школах и университетах, среди высших чинов и духовенства использовали восковые таблички. На таблички был нанесен слой воска, на котором можно было оставлять надписи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00306"/>
            <a:ext cx="3605800" cy="184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2559" y="3370130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На </a:t>
            </a:r>
            <a:r>
              <a:rPr lang="ru-RU" dirty="0"/>
              <a:t>Руси для фиксации информации использовали бересту, как дешевый и легкий материал. Изготавливали бересту </a:t>
            </a:r>
            <a:r>
              <a:rPr lang="ru-RU" dirty="0" smtClean="0"/>
              <a:t>из </a:t>
            </a:r>
            <a:r>
              <a:rPr lang="ru-RU" dirty="0"/>
              <a:t>верхней части коры березы. Затем ее выпаривали в кипятке, благодаря чему она становилась гибкой и мягкой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70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3" y="320903"/>
            <a:ext cx="3744416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1127" y="556481"/>
            <a:ext cx="3744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Пергамент </a:t>
            </a:r>
            <a:r>
              <a:rPr lang="ru-RU" dirty="0"/>
              <a:t>стал новым этапом происхождения книги, ведь был мягким, прочным и удобным, по сравнению с берестой и папирусом. Пергамент – это специальным образом обработанная кожа скота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9279" y="2721267"/>
            <a:ext cx="43824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По </a:t>
            </a:r>
            <a:r>
              <a:rPr lang="ru-RU" dirty="0"/>
              <a:t>привычке, пергамент хранили свитками. Но со временем начали сгибать в несколько раз, и образовывались своеобразные тетради.</a:t>
            </a:r>
          </a:p>
          <a:p>
            <a:pPr algn="just"/>
            <a:r>
              <a:rPr lang="ru-RU" dirty="0"/>
              <a:t>Писали на пергаменте ручками из гусиного пера, и занимались этим часто монахи. Написание текста было тяжелым трудом, требовало скрупулезности и мастерства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45706" y="5013176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Через </a:t>
            </a:r>
            <a:r>
              <a:rPr lang="ru-RU" dirty="0"/>
              <a:t>большую трудоемкость, процесс написания одной книги могла занимать несколько лет. </a:t>
            </a:r>
            <a:r>
              <a:rPr lang="ru-RU" dirty="0" smtClean="0"/>
              <a:t>Хранились </a:t>
            </a:r>
            <a:r>
              <a:rPr lang="ru-RU" dirty="0"/>
              <a:t>книги в монастырских библиотеках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77625"/>
            <a:ext cx="1944216" cy="179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18" y="2661163"/>
            <a:ext cx="3547225" cy="21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930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47" y="2448800"/>
            <a:ext cx="3621198" cy="22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8693" y="2276872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  В </a:t>
            </a:r>
            <a:r>
              <a:rPr lang="ru-RU" dirty="0"/>
              <a:t>результате длительной кропотливой работы, Иоганн </a:t>
            </a:r>
            <a:r>
              <a:rPr lang="ru-RU" dirty="0" err="1"/>
              <a:t>Гутенберг</a:t>
            </a:r>
            <a:r>
              <a:rPr lang="ru-RU" dirty="0"/>
              <a:t> изобрел печатный станок. Текст в нем набирался с помощью металлических букв. </a:t>
            </a:r>
            <a:endParaRPr lang="ru-RU" dirty="0" smtClean="0"/>
          </a:p>
          <a:p>
            <a:pPr algn="just"/>
            <a:r>
              <a:rPr lang="ru-RU" dirty="0" smtClean="0"/>
              <a:t>Изобретение </a:t>
            </a:r>
            <a:r>
              <a:rPr lang="ru-RU" dirty="0"/>
              <a:t>Иоганна </a:t>
            </a:r>
            <a:r>
              <a:rPr lang="ru-RU" dirty="0" err="1"/>
              <a:t>Гутенберга</a:t>
            </a:r>
            <a:r>
              <a:rPr lang="ru-RU" dirty="0"/>
              <a:t> дало возможность во много раз ускорить процесс создания книг. 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427270" y="737465"/>
            <a:ext cx="3857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Историки </a:t>
            </a:r>
            <a:r>
              <a:rPr lang="ru-RU" dirty="0"/>
              <a:t>утверждают, что первую бумагу изобрели китайцы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Впоследствии рецепт изготовления попал к арабам от пленных </a:t>
            </a:r>
            <a:r>
              <a:rPr lang="ru-RU" dirty="0" smtClean="0"/>
              <a:t>китайцев.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13109" y="5301208"/>
            <a:ext cx="4248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Первой </a:t>
            </a:r>
            <a:r>
              <a:rPr lang="ru-RU" dirty="0"/>
              <a:t>печатной книгой была «Библия», которая увидела свет около 1455 года. </a:t>
            </a:r>
          </a:p>
        </p:txBody>
      </p:sp>
      <p:pic>
        <p:nvPicPr>
          <p:cNvPr id="4098" name="Picture 2" descr="C:\Users\User\Desktop\1575280660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65" y="4726488"/>
            <a:ext cx="2762672" cy="18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5" b="13817"/>
          <a:stretch/>
        </p:blipFill>
        <p:spPr bwMode="auto">
          <a:xfrm>
            <a:off x="1259632" y="523385"/>
            <a:ext cx="2808311" cy="16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160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30" y="928896"/>
            <a:ext cx="4006102" cy="247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15094" y="928896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На </a:t>
            </a:r>
            <a:r>
              <a:rPr lang="ru-RU" dirty="0"/>
              <a:t>наших землях, «первопроходцем» в книгопечатании был Иван Федоров, который также в материалах того времени был известен как Иван Федорович Москвитин. Он был образованным человеком, знал несколько языков, включая древнегреческий и латынь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4314" y="3789040"/>
            <a:ext cx="4243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Он </a:t>
            </a:r>
            <a:r>
              <a:rPr lang="ru-RU" dirty="0"/>
              <a:t>открыл первую типографию 1563 года в Москве, и была она под контролем государства. Уже через год после этого событие, Федоров выпустил книгу «Апостол», где рассказывалось о деяниях учеников христовых. Хоть книга была печатной, ее шрифт и иллюстрации напоминали ручную работу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32" y="3645024"/>
            <a:ext cx="3564756" cy="236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8718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418</TotalTime>
  <Words>855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Твердый переплет</vt:lpstr>
      <vt:lpstr>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</dc:title>
  <dc:creator>User</dc:creator>
  <cp:lastModifiedBy>User</cp:lastModifiedBy>
  <cp:revision>42</cp:revision>
  <dcterms:created xsi:type="dcterms:W3CDTF">2021-05-17T11:25:44Z</dcterms:created>
  <dcterms:modified xsi:type="dcterms:W3CDTF">2021-05-25T06:17:06Z</dcterms:modified>
</cp:coreProperties>
</file>